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55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Palatino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55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Palatino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55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Palatino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55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Palatino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55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Palatino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55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Palatino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55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Palatino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55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Palatino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55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b="1" sz="3000">
        <a:latin typeface="+mn-lt"/>
        <a:ea typeface="+mn-ea"/>
        <a:cs typeface="+mn-cs"/>
        <a:sym typeface="Palatino"/>
      </a:defRPr>
    </a:lvl1pPr>
    <a:lvl2pPr indent="228600" defTabSz="584200" latinLnBrk="0">
      <a:defRPr b="1" sz="3000">
        <a:latin typeface="+mn-lt"/>
        <a:ea typeface="+mn-ea"/>
        <a:cs typeface="+mn-cs"/>
        <a:sym typeface="Palatino"/>
      </a:defRPr>
    </a:lvl2pPr>
    <a:lvl3pPr indent="457200" defTabSz="584200" latinLnBrk="0">
      <a:defRPr b="1" sz="3000">
        <a:latin typeface="+mn-lt"/>
        <a:ea typeface="+mn-ea"/>
        <a:cs typeface="+mn-cs"/>
        <a:sym typeface="Palatino"/>
      </a:defRPr>
    </a:lvl3pPr>
    <a:lvl4pPr indent="685800" defTabSz="584200" latinLnBrk="0">
      <a:defRPr b="1" sz="3000">
        <a:latin typeface="+mn-lt"/>
        <a:ea typeface="+mn-ea"/>
        <a:cs typeface="+mn-cs"/>
        <a:sym typeface="Palatino"/>
      </a:defRPr>
    </a:lvl4pPr>
    <a:lvl5pPr indent="914400" defTabSz="584200" latinLnBrk="0">
      <a:defRPr b="1" sz="3000">
        <a:latin typeface="+mn-lt"/>
        <a:ea typeface="+mn-ea"/>
        <a:cs typeface="+mn-cs"/>
        <a:sym typeface="Palatino"/>
      </a:defRPr>
    </a:lvl5pPr>
    <a:lvl6pPr indent="1143000" defTabSz="584200" latinLnBrk="0">
      <a:defRPr b="1" sz="3000">
        <a:latin typeface="+mn-lt"/>
        <a:ea typeface="+mn-ea"/>
        <a:cs typeface="+mn-cs"/>
        <a:sym typeface="Palatino"/>
      </a:defRPr>
    </a:lvl6pPr>
    <a:lvl7pPr indent="1371600" defTabSz="584200" latinLnBrk="0">
      <a:defRPr b="1" sz="3000">
        <a:latin typeface="+mn-lt"/>
        <a:ea typeface="+mn-ea"/>
        <a:cs typeface="+mn-cs"/>
        <a:sym typeface="Palatino"/>
      </a:defRPr>
    </a:lvl7pPr>
    <a:lvl8pPr indent="1600200" defTabSz="584200" latinLnBrk="0">
      <a:defRPr b="1" sz="3000">
        <a:latin typeface="+mn-lt"/>
        <a:ea typeface="+mn-ea"/>
        <a:cs typeface="+mn-cs"/>
        <a:sym typeface="Palatino"/>
      </a:defRPr>
    </a:lvl8pPr>
    <a:lvl9pPr indent="1828800" defTabSz="584200" latinLnBrk="0">
      <a:defRPr b="1" sz="3000">
        <a:latin typeface="+mn-lt"/>
        <a:ea typeface="+mn-ea"/>
        <a:cs typeface="+mn-cs"/>
        <a:sym typeface="Palatino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  <a:defRPr sz="5500"/>
            </a:lvl1pPr>
            <a:lvl2pPr marL="0" indent="0">
              <a:buSzTx/>
              <a:buNone/>
              <a:defRPr sz="5500"/>
            </a:lvl2pPr>
            <a:lvl3pPr marL="0" indent="0">
              <a:buSzTx/>
              <a:buNone/>
              <a:defRPr sz="5500"/>
            </a:lvl3pPr>
            <a:lvl4pPr marL="0" indent="0">
              <a:buSzTx/>
              <a:buNone/>
              <a:defRPr sz="5500"/>
            </a:lvl4pPr>
            <a:lvl5pPr marL="0" indent="0">
              <a:buSzTx/>
              <a:buNone/>
              <a:defRPr sz="5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/>
          <p:nvPr>
            <p:ph type="pic" sz="half" idx="21"/>
          </p:nvPr>
        </p:nvSpPr>
        <p:spPr>
          <a:xfrm>
            <a:off x="6946900" y="1447800"/>
            <a:ext cx="4572000" cy="6853881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8" name="Title Text"/>
          <p:cNvSpPr txBox="1"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  <a:defRPr sz="7200"/>
            </a:lvl1pPr>
            <a:lvl2pPr marL="0" indent="0">
              <a:buSzTx/>
              <a:buNone/>
              <a:defRPr sz="7200"/>
            </a:lvl2pPr>
            <a:lvl3pPr marL="0" indent="0">
              <a:buSzTx/>
              <a:buNone/>
              <a:defRPr sz="7200"/>
            </a:lvl3pPr>
            <a:lvl4pPr marL="0" indent="0">
              <a:buSzTx/>
              <a:buNone/>
              <a:defRPr sz="7200"/>
            </a:lvl4pPr>
            <a:lvl5pPr marL="0" indent="0">
              <a:buSzTx/>
              <a:buNone/>
              <a:defRPr sz="7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half" idx="21"/>
          </p:nvPr>
        </p:nvSpPr>
        <p:spPr>
          <a:xfrm>
            <a:off x="6946900" y="1447800"/>
            <a:ext cx="4572000" cy="6853881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8" name="Title Text"/>
          <p:cNvSpPr txBox="1"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  <a:defRPr sz="7200"/>
            </a:lvl1pPr>
            <a:lvl2pPr marL="0" indent="0">
              <a:buSzTx/>
              <a:buNone/>
              <a:defRPr sz="7200"/>
            </a:lvl2pPr>
            <a:lvl3pPr marL="0" indent="0">
              <a:buSzTx/>
              <a:buNone/>
              <a:defRPr sz="7200"/>
            </a:lvl3pPr>
            <a:lvl4pPr marL="0" indent="0">
              <a:buSzTx/>
              <a:buNone/>
              <a:defRPr sz="7200"/>
            </a:lvl4pPr>
            <a:lvl5pPr marL="0" indent="0">
              <a:buSzTx/>
              <a:buNone/>
              <a:defRPr sz="7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/>
          <p:nvPr>
            <p:ph type="pic" sz="quarter" idx="21"/>
          </p:nvPr>
        </p:nvSpPr>
        <p:spPr>
          <a:xfrm>
            <a:off x="7200900" y="2578100"/>
            <a:ext cx="4064000" cy="6092339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1059431" indent="-741931"/>
            <a:lvl2pPr marL="1503931" indent="-741931"/>
            <a:lvl3pPr marL="1948431" indent="-741931"/>
            <a:lvl4pPr marL="2392931" indent="-741931"/>
            <a:lvl5pPr marL="2837431" indent="-741931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1059431" indent="-741931"/>
            <a:lvl2pPr marL="1503931" indent="-741931"/>
            <a:lvl3pPr marL="1948431" indent="-741931"/>
            <a:lvl4pPr marL="2392931" indent="-741931"/>
            <a:lvl5pPr marL="2837431" indent="-741931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1059431" indent="-741931"/>
            <a:lvl2pPr marL="1503931" indent="-741931"/>
            <a:lvl3pPr marL="1948431" indent="-741931"/>
            <a:lvl4pPr marL="2392931" indent="-741931"/>
            <a:lvl5pPr marL="2837431" indent="-741931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  <a:defRPr sz="5500"/>
            </a:lvl1pPr>
            <a:lvl2pPr marL="0" indent="0">
              <a:buSzTx/>
              <a:buNone/>
              <a:defRPr sz="5500"/>
            </a:lvl2pPr>
            <a:lvl3pPr marL="0" indent="0">
              <a:buSzTx/>
              <a:buNone/>
              <a:defRPr sz="5500"/>
            </a:lvl3pPr>
            <a:lvl4pPr marL="0" indent="0">
              <a:buSzTx/>
              <a:buNone/>
              <a:defRPr sz="5500"/>
            </a:lvl4pPr>
            <a:lvl5pPr marL="0" indent="0">
              <a:buSzTx/>
              <a:buNone/>
              <a:defRPr sz="5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1059431" indent="-741931"/>
            <a:lvl2pPr marL="1503931" indent="-741931"/>
            <a:lvl3pPr marL="1948431" indent="-741931"/>
            <a:lvl4pPr marL="2392931" indent="-741931"/>
            <a:lvl5pPr marL="2837431" indent="-741931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/>
          <p:nvPr>
            <p:ph type="pic" sz="half" idx="21"/>
          </p:nvPr>
        </p:nvSpPr>
        <p:spPr>
          <a:xfrm>
            <a:off x="2755900" y="1803400"/>
            <a:ext cx="6854401" cy="4572001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/>
          <p:nvPr>
            <p:ph type="pic" sz="half" idx="21"/>
          </p:nvPr>
        </p:nvSpPr>
        <p:spPr>
          <a:xfrm>
            <a:off x="2755900" y="1803400"/>
            <a:ext cx="6854401" cy="4572001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9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500" u="none">
          <a:solidFill>
            <a:srgbClr val="FFFFFF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500" u="none">
          <a:solidFill>
            <a:srgbClr val="FFFFFF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500" u="none">
          <a:solidFill>
            <a:srgbClr val="FFFFFF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500" u="none">
          <a:solidFill>
            <a:srgbClr val="FFFFFF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500" u="none">
          <a:solidFill>
            <a:srgbClr val="FFFFFF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500" u="none">
          <a:solidFill>
            <a:srgbClr val="FFFFFF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500" u="none">
          <a:solidFill>
            <a:srgbClr val="FFFFFF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500" u="none">
          <a:solidFill>
            <a:srgbClr val="FFFFFF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500" u="none">
          <a:solidFill>
            <a:srgbClr val="FFFFFF"/>
          </a:solidFill>
          <a:uFillTx/>
          <a:latin typeface="+mn-lt"/>
          <a:ea typeface="+mn-ea"/>
          <a:cs typeface="+mn-cs"/>
          <a:sym typeface="Palatino"/>
        </a:defRPr>
      </a:lvl9pPr>
    </p:titleStyle>
    <p:bodyStyle>
      <a:lvl1pPr marL="970642" marR="0" indent="-653142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71000"/>
        <a:buFontTx/>
        <a:buChar char="•"/>
        <a:tabLst/>
        <a:defRPr b="1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Palatino"/>
        </a:defRPr>
      </a:lvl1pPr>
      <a:lvl2pPr marL="1415142" marR="0" indent="-653142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71000"/>
        <a:buFontTx/>
        <a:buChar char="•"/>
        <a:tabLst/>
        <a:defRPr b="1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Palatino"/>
        </a:defRPr>
      </a:lvl2pPr>
      <a:lvl3pPr marL="1859642" marR="0" indent="-653142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71000"/>
        <a:buFontTx/>
        <a:buChar char="•"/>
        <a:tabLst/>
        <a:defRPr b="1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Palatino"/>
        </a:defRPr>
      </a:lvl3pPr>
      <a:lvl4pPr marL="2304142" marR="0" indent="-653142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71000"/>
        <a:buFontTx/>
        <a:buChar char="•"/>
        <a:tabLst/>
        <a:defRPr b="1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Palatino"/>
        </a:defRPr>
      </a:lvl4pPr>
      <a:lvl5pPr marL="2748642" marR="0" indent="-653142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71000"/>
        <a:buFontTx/>
        <a:buChar char="•"/>
        <a:tabLst/>
        <a:defRPr b="1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Palatino"/>
        </a:defRPr>
      </a:lvl5pPr>
      <a:lvl6pPr marL="3104242" marR="0" indent="-653142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71000"/>
        <a:buFontTx/>
        <a:buChar char="•"/>
        <a:tabLst/>
        <a:defRPr b="1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Palatino"/>
        </a:defRPr>
      </a:lvl6pPr>
      <a:lvl7pPr marL="3459842" marR="0" indent="-653142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71000"/>
        <a:buFontTx/>
        <a:buChar char="•"/>
        <a:tabLst/>
        <a:defRPr b="1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Palatino"/>
        </a:defRPr>
      </a:lvl7pPr>
      <a:lvl8pPr marL="3815442" marR="0" indent="-653142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71000"/>
        <a:buFontTx/>
        <a:buChar char="•"/>
        <a:tabLst/>
        <a:defRPr b="1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Palatino"/>
        </a:defRPr>
      </a:lvl8pPr>
      <a:lvl9pPr marL="4171042" marR="0" indent="-653142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71000"/>
        <a:buFontTx/>
        <a:buChar char="•"/>
        <a:tabLst/>
        <a:defRPr b="1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"/>
          <p:cNvSpPr txBox="1"/>
          <p:nvPr/>
        </p:nvSpPr>
        <p:spPr>
          <a:xfrm>
            <a:off x="6438899" y="4419599"/>
            <a:ext cx="127001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</a:p>
        </p:txBody>
      </p:sp>
      <p:sp>
        <p:nvSpPr>
          <p:cNvPr id="147" name="Round…"/>
          <p:cNvSpPr txBox="1"/>
          <p:nvPr/>
        </p:nvSpPr>
        <p:spPr>
          <a:xfrm>
            <a:off x="3388090" y="2476499"/>
            <a:ext cx="6482620" cy="505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 sz="11800"/>
            </a:pPr>
            <a:r>
              <a:t>Round</a:t>
            </a:r>
          </a:p>
          <a:p>
            <a:pPr>
              <a:defRPr i="1" sz="17700"/>
            </a:pPr>
            <a:r>
              <a:t>Odesa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8" name="2016-10-20 4215 Cat Sq.JPG" descr="2016-10-20 4215 Cat Sq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"/>
            <a:ext cx="130048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2" name="2016-10-20 4216 Cata.jpg" descr="2016-10-20 4216 Cat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Catharine the Great"/>
          <p:cNvSpPr txBox="1"/>
          <p:nvPr/>
        </p:nvSpPr>
        <p:spPr>
          <a:xfrm>
            <a:off x="687456" y="257814"/>
            <a:ext cx="639943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300931"/>
                    <a:lumOff val="-21745"/>
                  </a:schemeClr>
                </a:solidFill>
              </a:defRPr>
            </a:lvl1pPr>
          </a:lstStyle>
          <a:p>
            <a:pPr/>
            <a:r>
              <a:t>Catharine the Great</a:t>
            </a:r>
          </a:p>
        </p:txBody>
      </p:sp>
      <p:sp>
        <p:nvSpPr>
          <p:cNvPr id="194" name="She built Odesa"/>
          <p:cNvSpPr txBox="1"/>
          <p:nvPr/>
        </p:nvSpPr>
        <p:spPr>
          <a:xfrm>
            <a:off x="7689296" y="6635567"/>
            <a:ext cx="523436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300931"/>
                    <a:lumOff val="-21745"/>
                  </a:schemeClr>
                </a:solidFill>
              </a:defRPr>
            </a:lvl1pPr>
          </a:lstStyle>
          <a:p>
            <a:pPr/>
            <a:r>
              <a:t>She built Odesa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8" name="2016-10-20 4217 Tolstoy Palace.JPG" descr="2016-10-20 4217 Tolstoy Palac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2" name="2016-10-20 3691 Opera House.JPG" descr="2016-10-20 3691 Opera Hous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Opera"/>
          <p:cNvSpPr txBox="1"/>
          <p:nvPr/>
        </p:nvSpPr>
        <p:spPr>
          <a:xfrm>
            <a:off x="5894438" y="7154928"/>
            <a:ext cx="209315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Opera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7" name="2016-10-20 3693 Opera House a.jpg" descr="2016-10-20 3693 Opera House 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1" name="2016-10-20 3694 Opera House.JPG" descr="2016-10-20 3694 Opera Hous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5" name="2016-10-20 3696Opera House.JPG" descr="2016-10-20 3696Opera Hous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2016-10-20 3692 Heroes a.jpg" descr="2016-10-20 3692 Heroes 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Heroes Museum"/>
          <p:cNvSpPr txBox="1"/>
          <p:nvPr/>
        </p:nvSpPr>
        <p:spPr>
          <a:xfrm>
            <a:off x="5460029" y="8733785"/>
            <a:ext cx="537181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Heroes Museum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2016-10-20 3695 b.JPG" descr="2016-10-20 3695 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8" name="2016-10-20 3697 British Club.JPG" descr="2016-10-20 3697 British Clu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British Club"/>
          <p:cNvSpPr txBox="1"/>
          <p:nvPr/>
        </p:nvSpPr>
        <p:spPr>
          <a:xfrm>
            <a:off x="7615919" y="1649701"/>
            <a:ext cx="4051549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300931"/>
                    <a:lumOff val="-21745"/>
                  </a:schemeClr>
                </a:solidFill>
              </a:defRPr>
            </a:lvl1pPr>
          </a:lstStyle>
          <a:p>
            <a:pPr/>
            <a:r>
              <a:t>British Club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1" name="2016-10-20 3709.JPG" descr="2016-10-20 37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Arriving at the Port…"/>
          <p:cNvSpPr txBox="1"/>
          <p:nvPr/>
        </p:nvSpPr>
        <p:spPr>
          <a:xfrm>
            <a:off x="586762" y="133005"/>
            <a:ext cx="6476177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Arriving at the Port</a:t>
            </a:r>
          </a:p>
          <a:p>
            <a:pPr/>
            <a:r>
              <a:t>No! passport checks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3" name="2016-10-20 3698 German Consulate.JPG" descr="2016-10-20 3698 German Consulat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German Consulate"/>
          <p:cNvSpPr txBox="1"/>
          <p:nvPr/>
        </p:nvSpPr>
        <p:spPr>
          <a:xfrm>
            <a:off x="2203862" y="8713011"/>
            <a:ext cx="610885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German Consulate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8" name="2016-10-20 3699 British Club..JPG" descr="2016-10-20 3699 British Club.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British Club"/>
          <p:cNvSpPr txBox="1"/>
          <p:nvPr/>
        </p:nvSpPr>
        <p:spPr>
          <a:xfrm>
            <a:off x="1923722" y="1483506"/>
            <a:ext cx="4051549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British Club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3" name="2016-10-20 3700.JPG" descr="2016-10-20 37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7" name="2016-10-20 3701 Station s.jpg" descr="2016-10-20 3701 Station 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Railway Station"/>
          <p:cNvSpPr txBox="1"/>
          <p:nvPr/>
        </p:nvSpPr>
        <p:spPr>
          <a:xfrm>
            <a:off x="3894258" y="6884860"/>
            <a:ext cx="5216284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Railway Station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2" name="2016-10-20 3702 Preoprazhensky Cathedral a.jpg" descr="2016-10-20 3702 Preoprazhensky Cathedral 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Preoprazhensky…"/>
          <p:cNvSpPr txBox="1"/>
          <p:nvPr/>
        </p:nvSpPr>
        <p:spPr>
          <a:xfrm>
            <a:off x="1332627" y="1317148"/>
            <a:ext cx="5275289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1">
                    <a:hueOff val="300931"/>
                    <a:lumOff val="-21745"/>
                  </a:schemeClr>
                </a:solidFill>
              </a:defRPr>
            </a:pPr>
            <a:r>
              <a:t>Preoprazhensky</a:t>
            </a:r>
          </a:p>
          <a:p>
            <a:pPr>
              <a:defRPr>
                <a:solidFill>
                  <a:schemeClr val="accent1">
                    <a:hueOff val="300931"/>
                    <a:lumOff val="-21745"/>
                  </a:schemeClr>
                </a:solidFill>
              </a:defRPr>
            </a:pPr>
            <a:r>
              <a:t>Cathedral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7" name="2016-10-20 4235 Preoprazhensky Cathedrala.jpg" descr="2016-10-20 4235 Preoprazhensky Cathedral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8100"/>
            <a:ext cx="13004800" cy="9677400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Preoprazhensky…"/>
          <p:cNvSpPr txBox="1"/>
          <p:nvPr/>
        </p:nvSpPr>
        <p:spPr>
          <a:xfrm>
            <a:off x="7045599" y="70681"/>
            <a:ext cx="5275288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1">
                    <a:hueOff val="300931"/>
                    <a:lumOff val="-21745"/>
                  </a:schemeClr>
                </a:solidFill>
              </a:defRPr>
            </a:pPr>
            <a:r>
              <a:t>Preoprazhensky</a:t>
            </a:r>
          </a:p>
          <a:p>
            <a:pPr>
              <a:defRPr>
                <a:solidFill>
                  <a:schemeClr val="accent1">
                    <a:hueOff val="300931"/>
                    <a:lumOff val="-21745"/>
                  </a:schemeClr>
                </a:solidFill>
              </a:defRPr>
            </a:pPr>
            <a:r>
              <a:t>Cathedral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2" name="2016-10-20 4239 Preoprazhensky Cathedrala.jpg" descr="2016-10-20 4239 Preoprazhensky Cathedral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Preoprazhensky…"/>
          <p:cNvSpPr txBox="1"/>
          <p:nvPr/>
        </p:nvSpPr>
        <p:spPr>
          <a:xfrm>
            <a:off x="1540372" y="174554"/>
            <a:ext cx="5275288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1">
                    <a:hueOff val="300931"/>
                    <a:lumOff val="-21745"/>
                  </a:schemeClr>
                </a:solidFill>
              </a:defRPr>
            </a:pPr>
            <a:r>
              <a:t>Preoprazhensky</a:t>
            </a:r>
          </a:p>
          <a:p>
            <a:pPr>
              <a:defRPr>
                <a:solidFill>
                  <a:schemeClr val="accent1">
                    <a:hueOff val="300931"/>
                    <a:lumOff val="-21745"/>
                  </a:schemeClr>
                </a:solidFill>
              </a:defRPr>
            </a:pPr>
            <a:r>
              <a:t>Cathedral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7" name="2016-10-20 3703 b.JPG" descr="2016-10-20 3703 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1" name="2016-10-20 3704 b a.jpg" descr="2016-10-20 3704 b 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5" name="2016-10-20 3705.JPG" descr="2016-10-20 37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6" name="2016-10-20 4160 Unknown Sailor.JPG" descr="2016-10-20 4160 Unknown Sail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omb of the…"/>
          <p:cNvSpPr txBox="1"/>
          <p:nvPr/>
        </p:nvSpPr>
        <p:spPr>
          <a:xfrm>
            <a:off x="6354367" y="215940"/>
            <a:ext cx="3957074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1">
                    <a:hueOff val="300931"/>
                    <a:lumOff val="-21745"/>
                  </a:schemeClr>
                </a:solidFill>
              </a:defRPr>
            </a:pPr>
            <a:r>
              <a:t>Tomb of the</a:t>
            </a:r>
          </a:p>
          <a:p>
            <a:pPr>
              <a:defRPr>
                <a:solidFill>
                  <a:schemeClr val="accent1">
                    <a:hueOff val="300931"/>
                    <a:lumOff val="-21745"/>
                  </a:schemeClr>
                </a:solidFill>
              </a:defRPr>
            </a:pPr>
            <a:r>
              <a:t>Unknown</a:t>
            </a:r>
          </a:p>
          <a:p>
            <a:pPr>
              <a:defRPr>
                <a:solidFill>
                  <a:schemeClr val="accent1">
                    <a:hueOff val="300931"/>
                    <a:lumOff val="-21745"/>
                  </a:schemeClr>
                </a:solidFill>
              </a:defRPr>
            </a:pPr>
            <a:r>
              <a:t>Sailor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9" name="2016-10-20 3706.JPG" descr="2016-10-20 37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3" name="2016-10-20 3707.JPG" descr="2016-10-20 37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7" name="2016-10-20 3708 b a.jpg" descr="2016-10-20 3708 b 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1" name="2016-10-20 4166 b a.jpg" descr="2016-10-20 4166 b 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5" name="2016-10-20 4167.JPG" descr="2016-10-20 416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9" name="2016-10-20 4168 Mosque.JPG" descr="2016-10-20 4168 Mos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Mosque"/>
          <p:cNvSpPr txBox="1"/>
          <p:nvPr/>
        </p:nvSpPr>
        <p:spPr>
          <a:xfrm>
            <a:off x="5625618" y="7071830"/>
            <a:ext cx="271389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Mosque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2016-10-20 4169 Uspensky Cathedral.JPG" descr="2016-10-20 4169 Uspensky Cathedr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-1242234" y="1212667"/>
            <a:ext cx="9771022" cy="7328266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Uspensky…"/>
          <p:cNvSpPr txBox="1"/>
          <p:nvPr/>
        </p:nvSpPr>
        <p:spPr>
          <a:xfrm>
            <a:off x="8552546" y="3911600"/>
            <a:ext cx="3295409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Uspensky</a:t>
            </a:r>
          </a:p>
          <a:p>
            <a:pPr/>
            <a:r>
              <a:t>Cathedral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2016-10-20 4182a.jpg" descr="2016-10-20 4182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76" y="0"/>
            <a:ext cx="73152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Uspensky…"/>
          <p:cNvSpPr txBox="1"/>
          <p:nvPr/>
        </p:nvSpPr>
        <p:spPr>
          <a:xfrm>
            <a:off x="8552546" y="3911600"/>
            <a:ext cx="3295409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Uspensky</a:t>
            </a:r>
          </a:p>
          <a:p>
            <a:pPr/>
            <a:r>
              <a:t>Cathedral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UP.jpg" descr="U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in Uspensky…"/>
          <p:cNvSpPr txBox="1"/>
          <p:nvPr/>
        </p:nvSpPr>
        <p:spPr>
          <a:xfrm>
            <a:off x="6120474" y="7754871"/>
            <a:ext cx="4129311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in Uspensky</a:t>
            </a:r>
          </a:p>
          <a:p>
            <a:pPr/>
            <a:r>
              <a:t>Cathedral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3" name="2016-10-20 4170a.jpg" descr="2016-10-20 4170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2016-10-20 4161.JPG" descr="2016-10-20 416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7" name="2016-10-20 4171a.jpg" descr="2016-10-20 4171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1" name="2016-10-20 4174.JPG" descr="2016-10-20 417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5" name="2016-10-20 4175.JPG" descr="2016-10-20 417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9" name="2016-10-20 4177a.jpg" descr="2016-10-20 4177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3" name="2016-10-20 4178a.jpg" descr="2016-10-20 4178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7" name="2016-10-20 4179s.jpg" descr="2016-10-20 4179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1" name="2016-10-20 4184a.jpg" descr="2016-10-20 4184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5" name="2016-10-20 4185a.jpg" descr="2016-10-20 4185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9" name="2016-10-20 4186a.jpg" descr="2016-10-20 4186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3" name="2016-10-20 4187.JPG" descr="2016-10-20 418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2016-10-20 4162.JPG" descr="2016-10-20 416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Cadets"/>
          <p:cNvSpPr txBox="1"/>
          <p:nvPr/>
        </p:nvSpPr>
        <p:spPr>
          <a:xfrm>
            <a:off x="1684407" y="3270107"/>
            <a:ext cx="228654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Cadets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7" name="2016-10-20 4188a.jpg" descr="2016-10-20 4188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1" name="2016-10-20 4190.JPG" descr="2016-10-20 419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5" name="2016-10-20 4192a Art Museum.JPG" descr="2016-10-20 4192a Art Museu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Art Musuem"/>
          <p:cNvSpPr txBox="1"/>
          <p:nvPr/>
        </p:nvSpPr>
        <p:spPr>
          <a:xfrm>
            <a:off x="1137954" y="8048229"/>
            <a:ext cx="416887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Art Musuem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2016-10-20 4193sa.jpg" descr="2016-10-20 4193s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5200" y="0"/>
            <a:ext cx="85344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2016-10-20 4194a.jpg" descr="2016-10-20 4194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1100" y="0"/>
            <a:ext cx="8102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4" name="2016-10-20 4195.JPG" descr="2016-10-20 419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8" name="2016-10-20 4196.JPG" descr="2016-10-20 419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2" name="2016-10-20 4198.JPG" descr="2016-10-20 419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6" name="2016-10-20 4199.JPG" descr="2016-10-20 419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2016-10-20 4200 Peasant.jpg" descr="2016-10-20 4200 Peasan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5650" y="0"/>
            <a:ext cx="64135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0" name="2016-10-20 4163.JPG" descr="2016-10-20 416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2" name="2016-10-20 4202 Kandinskya.jpg" descr="2016-10-20 4202 Kandinsky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6" name="2016-10-20 4204 Kandinsky.jpg" descr="2016-10-20 4204 Kandinsk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9250"/>
            <a:ext cx="13004800" cy="9055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0" name="2016-10-20 4205 Kandinskya.jpg" descr="2016-10-20 4205 Kandinsky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31850"/>
            <a:ext cx="13004800" cy="8089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4" name="2016-10-20 4207.JPG" descr="2016-10-20 42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8" name="2016-10-20 4208 Constantin.JPG" descr="2016-10-20 4208 Constanti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2" name="2016-10-20 4210 Serebryova.JPG" descr="2016-10-20 4210 Serebryov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6" name="2016-10-20 4212 Baby.JPG" descr="2016-10-20 4212 Bab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0" name="2016-10-20 4213 Fronta.jpg" descr="2016-10-20 4213 Front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From the ship"/>
          <p:cNvSpPr txBox="1"/>
          <p:nvPr/>
        </p:nvSpPr>
        <p:spPr>
          <a:xfrm>
            <a:off x="496401" y="8754560"/>
            <a:ext cx="453790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From the ship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5" name="2016-10-20 4218 Cat Sta.jpg" descr="2016-10-20 4218 Cat St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9" name="2016-10-20 4219 b.JPG" descr="2016-10-20 4219 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2016-10-20 4165 Young resistance hero a.jpg" descr="2016-10-20 4165 Young resistance hero 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Young…"/>
          <p:cNvSpPr txBox="1"/>
          <p:nvPr/>
        </p:nvSpPr>
        <p:spPr>
          <a:xfrm>
            <a:off x="439444" y="1441632"/>
            <a:ext cx="3488451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Young</a:t>
            </a:r>
          </a:p>
          <a:p>
            <a:pPr/>
            <a:r>
              <a:t>Resistance</a:t>
            </a:r>
          </a:p>
          <a:p>
            <a:pPr/>
            <a:r>
              <a:t>Hero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3" name="2016-10-20 4220 b.JPG" descr="2016-10-20 4220 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7" name="2016-10-20 4221 Catholic Ch St Peter.JPG" descr="2016-10-20 4221 Catholic Ch St Pet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Catholic…"/>
          <p:cNvSpPr txBox="1"/>
          <p:nvPr/>
        </p:nvSpPr>
        <p:spPr>
          <a:xfrm>
            <a:off x="8516061" y="-137063"/>
            <a:ext cx="3082244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Catholic</a:t>
            </a:r>
          </a:p>
          <a:p>
            <a:pPr/>
            <a:r>
              <a:t>St.Peter’s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2" name="2016-10-20 4222 Public Garden.JPG" descr="2016-10-20 4222 Public Garde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6" name="2016-10-20 4223 Dance.JPG" descr="2016-10-20 4223 Danc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0" name="2016-10-20 4224 bs.jpg" descr="2016-10-20 4224 b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4" name="2016-10-20 4225.JPG" descr="2016-10-20 42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8" name="2016-10-20 4227.JPG" descr="2016-10-20 42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2" name="2016-10-20 4228 b.JPG" descr="2016-10-20 4228 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6" name="2016-10-20 4229.JPG" descr="2016-10-20 42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0" name="2016-10-20 4230.JPG" descr="2016-10-20 42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2016-10-20 3686 Catharine a.jpg" descr="2016-10-20 3686 Catharine 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Catharine (the Great) square"/>
          <p:cNvSpPr txBox="1"/>
          <p:nvPr/>
        </p:nvSpPr>
        <p:spPr>
          <a:xfrm>
            <a:off x="817221" y="8559800"/>
            <a:ext cx="9172973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Catharine (the Great) square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4" name="2016-10-20 4231.JPG" descr="2016-10-20 42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8" name="2016-10-20 4232.JPG" descr="2016-10-20 42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2" name="2016-10-20 4233.JPG" descr="2016-10-20 42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6" name="2016-10-20 4234 Theatre a.jpg" descr="2016-10-20 4234 Theatre 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90" name="2016-10-20 4236 Shopping Malla.jpg" descr="2016-10-20 4236 Shopping Mall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94" name="2016-10-20 4237 Shopping Malla.jpg" descr="2016-10-20 4237 Shopping Mall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98" name="2016-10-20 4238 Shopping Malla.jpg" descr="2016-10-20 4238 Shopping Mall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02" name="2016-10-20 4240 ba.jpg" descr="2016-10-20 4240 b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06" name="2016-10-20 4241 Greek Consulatea.jpg" descr="2016-10-20 4241 Greek Consulate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Greek Consulate"/>
          <p:cNvSpPr txBox="1"/>
          <p:nvPr/>
        </p:nvSpPr>
        <p:spPr>
          <a:xfrm>
            <a:off x="1974266" y="424009"/>
            <a:ext cx="548777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300931"/>
                    <a:lumOff val="-21745"/>
                  </a:schemeClr>
                </a:solidFill>
              </a:defRPr>
            </a:lvl1pPr>
          </a:lstStyle>
          <a:p>
            <a:pPr/>
            <a:r>
              <a:t>Greek Consulate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11" name="2016-10-20 4242.JPG" descr="2016-10-20 42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2016-10-20 3689 Cath Sq.JPG" descr="2016-10-20 3689 Cath Sq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15" name="2016-10-20 4243 b.JPG" descr="2016-10-20 4243 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19" name="2016-10-20 4244 Sweeping Lady a.jpg" descr="2016-10-20 4244 Sweeping Lady 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Round…"/>
          <p:cNvSpPr txBox="1"/>
          <p:nvPr/>
        </p:nvSpPr>
        <p:spPr>
          <a:xfrm>
            <a:off x="1588182" y="641350"/>
            <a:ext cx="10082436" cy="872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 sz="11800"/>
            </a:pPr>
            <a:r>
              <a:t>Round</a:t>
            </a:r>
          </a:p>
          <a:p>
            <a:pPr>
              <a:defRPr i="1" sz="17700"/>
            </a:pPr>
            <a:r>
              <a:t>Odesa</a:t>
            </a:r>
          </a:p>
          <a:p>
            <a:pPr>
              <a:defRPr i="1" sz="21900"/>
            </a:pPr>
            <a:r>
              <a:t>The End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55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55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